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5" r:id="rId4"/>
    <p:sldId id="258" r:id="rId5"/>
    <p:sldId id="259" r:id="rId6"/>
    <p:sldId id="260" r:id="rId7"/>
    <p:sldId id="261" r:id="rId8"/>
    <p:sldId id="262" r:id="rId9"/>
    <p:sldId id="295" r:id="rId10"/>
    <p:sldId id="264" r:id="rId11"/>
    <p:sldId id="296" r:id="rId12"/>
    <p:sldId id="266" r:id="rId13"/>
    <p:sldId id="267" r:id="rId14"/>
    <p:sldId id="281" r:id="rId15"/>
    <p:sldId id="282" r:id="rId16"/>
    <p:sldId id="283" r:id="rId17"/>
    <p:sldId id="284" r:id="rId18"/>
    <p:sldId id="286" r:id="rId19"/>
    <p:sldId id="285" r:id="rId20"/>
    <p:sldId id="287" r:id="rId21"/>
    <p:sldId id="288" r:id="rId22"/>
    <p:sldId id="289" r:id="rId23"/>
    <p:sldId id="290" r:id="rId24"/>
    <p:sldId id="291" r:id="rId25"/>
    <p:sldId id="292" r:id="rId26"/>
    <p:sldId id="293" r:id="rId27"/>
    <p:sldId id="294" r:id="rId28"/>
    <p:sldId id="268" r:id="rId29"/>
    <p:sldId id="269" r:id="rId30"/>
    <p:sldId id="270" r:id="rId31"/>
    <p:sldId id="271" r:id="rId32"/>
    <p:sldId id="272" r:id="rId33"/>
    <p:sldId id="273" r:id="rId34"/>
    <p:sldId id="274" r:id="rId35"/>
    <p:sldId id="275" r:id="rId36"/>
    <p:sldId id="276" r:id="rId37"/>
    <p:sldId id="277" r:id="rId38"/>
    <p:sldId id="278" r:id="rId39"/>
    <p:sldId id="279" r:id="rId40"/>
    <p:sldId id="280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09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120" y="1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8FBFD5-9C1A-9338-CEA7-2272B87BFA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28DE7D7-2058-FCC0-FBA7-E6ED5EFF1D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36EFEC-8CA5-39AF-E7B3-2F85FF089C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CE1A4E-D065-4F21-818A-C584A263BBB7}" type="datetimeFigureOut">
              <a:rPr lang="en-US" smtClean="0"/>
              <a:t>5/22/2023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70D447-5798-3472-86B8-80BF4CE029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099908-C3EA-B084-6DC8-D93F2212EF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F25F4B-7146-4250-9038-DE07E7ACA2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0461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A908E2-6173-665A-C204-121B7DB11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09335E9-AF6D-2E83-AD07-E5FD04E3E1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32FC12-7CA4-BA03-5B76-3C8EDFC38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CE1A4E-D065-4F21-818A-C584A263BBB7}" type="datetimeFigureOut">
              <a:rPr lang="en-US" smtClean="0"/>
              <a:t>5/22/2023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72B60F-07DC-58EB-3595-B21C8A1CFF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C2924A-0480-848D-9073-6026530E6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F25F4B-7146-4250-9038-DE07E7ACA2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67510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3F83087-A648-B0C4-831C-7D05B64750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07F0CE-734F-E1DE-2A38-C528C3093B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D7D01B-40E3-102D-9767-4A7566B125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CE1A4E-D065-4F21-818A-C584A263BBB7}" type="datetimeFigureOut">
              <a:rPr lang="en-US" smtClean="0"/>
              <a:t>5/22/2023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28A4A1-5F7D-0190-1058-AAD95F9C3A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741D67-6DB8-C24D-AA86-2F108845F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F25F4B-7146-4250-9038-DE07E7ACA2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5638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E4BC19-3CFE-F16F-395F-E28472A85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BF057-7F33-9CB3-8F02-6291B550AD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CC142B-527B-6326-BBF0-1D65D3A597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CE1A4E-D065-4F21-818A-C584A263BBB7}" type="datetimeFigureOut">
              <a:rPr lang="en-US" smtClean="0"/>
              <a:t>5/22/2023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B60A36-5605-FD32-9BFF-6FD8A0F159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A9F95E-DAD8-2229-0CE0-F34906A63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F25F4B-7146-4250-9038-DE07E7ACA2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4225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07077-4A8E-C2C0-8327-2BC13FF97E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979C2F-ECC0-4CE6-DCE3-2F48A0743D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F4A6DA-0B2B-EF08-1AD6-CADD81966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CE1A4E-D065-4F21-818A-C584A263BBB7}" type="datetimeFigureOut">
              <a:rPr lang="en-US" smtClean="0"/>
              <a:t>5/22/2023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34A25F-BD40-34FD-C4B3-CD025380C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AB90E4-ADB0-8C81-4626-DBD9BA6622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F25F4B-7146-4250-9038-DE07E7ACA2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4057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115D0D-08C1-9730-F98E-DACCD07E8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36D9E1-5059-EEEC-E5C5-512ED7CC0B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801A72-E80D-F13C-6A73-A9713A5DBD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A86138-DF0F-2237-1BD2-410D40E7A7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CE1A4E-D065-4F21-818A-C584A263BBB7}" type="datetimeFigureOut">
              <a:rPr lang="en-US" smtClean="0"/>
              <a:t>5/22/2023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DE78E0-4098-A430-F0CD-CEBBFA325F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02AABF-EA53-D94A-B2D4-D46518865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F25F4B-7146-4250-9038-DE07E7ACA2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2475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8EB7C9-CC71-EB39-9AE1-D0E29D3EC6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11FA5E-4F30-E339-FD99-2C645AA607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79BE90-217C-5971-58D7-9A4FA81E81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047D3BD-02B7-CD1F-347D-DD872D3CB8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0C87917-BA37-F8A6-807F-4AF8ADEBE77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CEE2D65-7E73-63B9-A015-37A6A404D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CE1A4E-D065-4F21-818A-C584A263BBB7}" type="datetimeFigureOut">
              <a:rPr lang="en-US" smtClean="0"/>
              <a:t>5/22/2023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F84CB1-815B-2939-611C-3142B7AEAD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549BA82-52F2-CD8B-2DCE-BE9D398334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F25F4B-7146-4250-9038-DE07E7ACA2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8126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A095F1-D375-ADD0-93E8-E16E086C0A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AA6A51-3D2C-830A-AC0B-6683791454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CE1A4E-D065-4F21-818A-C584A263BBB7}" type="datetimeFigureOut">
              <a:rPr lang="en-US" smtClean="0"/>
              <a:t>5/22/2023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B477D0-EC36-9E08-3373-DEAA1D02AF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3B7997-741C-D72D-BD93-BC8C448AC8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F25F4B-7146-4250-9038-DE07E7ACA2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1709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515BE1-1225-7C21-63BD-303AB0E568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CE1A4E-D065-4F21-818A-C584A263BBB7}" type="datetimeFigureOut">
              <a:rPr lang="en-US" smtClean="0"/>
              <a:t>5/22/2023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5178A17-8CB1-05C2-9E34-7EFDBFFC37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C2D712-76D8-40E0-2FC7-36A2A431C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F25F4B-7146-4250-9038-DE07E7ACA2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854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C0D6D-7740-27F4-D550-65E41364B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A8A597-FEC6-1E14-EAE3-AA3EA1E737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0535E1-4F55-6449-2FFC-EC49AB3679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1C88A8-0545-9C0F-BF0B-60D3AD2BB5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CE1A4E-D065-4F21-818A-C584A263BBB7}" type="datetimeFigureOut">
              <a:rPr lang="en-US" smtClean="0"/>
              <a:t>5/22/2023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B2FED6-9038-5E3E-9AFB-811C600377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A6E4BD-DD55-11D8-536C-EDB1482621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F25F4B-7146-4250-9038-DE07E7ACA2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7265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5C10A9-5D87-3F1D-2EEC-129B2B34E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9061DB3-716D-54CA-49E3-28078F87FE4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909DA6-9A57-053A-8775-9307FFA37C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59CBF3-2C40-0D17-21C7-23200E455F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CE1A4E-D065-4F21-818A-C584A263BBB7}" type="datetimeFigureOut">
              <a:rPr lang="en-US" smtClean="0"/>
              <a:t>5/22/2023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F649FE-699D-D35A-F3E6-2EE92A1E9A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FBC33B-60DF-92AA-D250-AC05D0DA45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F25F4B-7146-4250-9038-DE07E7ACA2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3011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30B0AA5-C753-E601-C62F-4AE6369C5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03D058-DEC8-2470-8810-EA1EFD548B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FA553F-2B96-9820-30A2-BAB5B530B6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CE1A4E-D065-4F21-818A-C584A263BBB7}" type="datetimeFigureOut">
              <a:rPr lang="en-US" smtClean="0"/>
              <a:t>5/22/2023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E01E8C-6ADC-FA81-5130-2BF78C93B8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979AC7-3D34-09BE-85B1-093BFBF24D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F25F4B-7146-4250-9038-DE07E7ACA2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1233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7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4D59A9-0D17-A22D-231D-B19D42E9332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May 23</a:t>
            </a:r>
            <a:r>
              <a:rPr lang="en-US" baseline="30000" dirty="0"/>
              <a:t>rd</a:t>
            </a:r>
            <a:r>
              <a:rPr lang="en-US" dirty="0"/>
              <a:t> Meeting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A45A9F-DF97-4A3D-1CEC-A487DD4F68B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Ainsley Lai</a:t>
            </a:r>
          </a:p>
        </p:txBody>
      </p:sp>
    </p:spTree>
    <p:extLst>
      <p:ext uri="{BB962C8B-B14F-4D97-AF65-F5344CB8AC3E}">
        <p14:creationId xmlns:p14="http://schemas.microsoft.com/office/powerpoint/2010/main" val="25270120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FBDA42C4-E79D-408E-2D14-2334170009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145970"/>
            <a:ext cx="6482725" cy="270545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00B778B-6B16-25B2-CBDB-36D164F23A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7673" y="4010922"/>
            <a:ext cx="3776125" cy="284707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6753891-A4C6-03FF-953D-1976862D9E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9860" y="1490761"/>
            <a:ext cx="2883939" cy="250913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6AFD959-BD7E-8F14-2E73-442D96BB90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1734" y="1495614"/>
            <a:ext cx="2930790" cy="229067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4F6B3A0-DFE0-E44E-00BF-3B5FA87BEF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58265" y="1501791"/>
            <a:ext cx="2856194" cy="22124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AC97BF6-EC61-A34A-8E1E-EECE2101CF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MMSI </a:t>
            </a:r>
            <a:r>
              <a:rPr lang="en-US" b="0" i="0" dirty="0">
                <a:effectLst/>
                <a:latin typeface="Consolas" panose="020B0609020204030204" pitchFamily="49" charset="0"/>
              </a:rPr>
              <a:t>352358000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b="0" i="0" dirty="0">
                <a:effectLst/>
                <a:latin typeface="Consolas" panose="020B0609020204030204" pitchFamily="49" charset="0"/>
              </a:rPr>
              <a:t>Cargo Vessel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46911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D21CE-A34D-91CA-3339-B3EBA5AA9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MMSI </a:t>
            </a:r>
            <a:r>
              <a:rPr lang="en-US" b="0" i="0" dirty="0">
                <a:effectLst/>
                <a:latin typeface="Consolas" panose="020B0609020204030204" pitchFamily="49" charset="0"/>
              </a:rPr>
              <a:t>352358000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b="0" i="0" dirty="0">
                <a:effectLst/>
                <a:latin typeface="Consolas" panose="020B0609020204030204" pitchFamily="49" charset="0"/>
              </a:rPr>
              <a:t>Cargo Vessel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FF3F9CA-7B70-F835-ED1A-A672F3360F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9884" y="1924050"/>
            <a:ext cx="8092116" cy="49339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E7D6817-C54A-9988-2D4E-7DA4738B64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4298" y="1985318"/>
            <a:ext cx="7991629" cy="4872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1152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19B8BA77-154D-46D6-E410-0BE66E7762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145970"/>
            <a:ext cx="6482725" cy="270545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7CCA391-9F52-3501-C36A-F82807D693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5968" y="4010922"/>
            <a:ext cx="3824075" cy="284707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2E5D533-4346-233F-19F0-C8FB9AC77A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3564" y="1501791"/>
            <a:ext cx="3038959" cy="228449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E7B46CB-FA86-EE79-8974-C73A8D5407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71403" y="1501791"/>
            <a:ext cx="2943055" cy="221240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CEB5887-AA0C-56AB-306F-B73A826FD0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02186" y="1490761"/>
            <a:ext cx="2951613" cy="250913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14DBCD7-4886-FC4A-7E64-252493070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MMSI </a:t>
            </a:r>
            <a:r>
              <a:rPr lang="en-US" b="0" dirty="0">
                <a:effectLst/>
                <a:latin typeface="Consolas" panose="020B0609020204030204" pitchFamily="49" charset="0"/>
              </a:rPr>
              <a:t>373483000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b="0" i="0" dirty="0">
                <a:effectLst/>
                <a:latin typeface="Consolas" panose="020B0609020204030204" pitchFamily="49" charset="0"/>
              </a:rPr>
              <a:t>Cargo Vessel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05347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9D8D66-CECA-5E9F-811D-9033CFD4D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MMSI </a:t>
            </a:r>
            <a:r>
              <a:rPr lang="en-US" b="0" dirty="0">
                <a:effectLst/>
                <a:latin typeface="Consolas" panose="020B0609020204030204" pitchFamily="49" charset="0"/>
              </a:rPr>
              <a:t>373483000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b="0" i="0" dirty="0">
                <a:effectLst/>
                <a:latin typeface="Consolas" panose="020B0609020204030204" pitchFamily="49" charset="0"/>
              </a:rPr>
              <a:t>Cargo Vessel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0A02DEE-6898-B177-3E65-00AB16969F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0370" y="1985318"/>
            <a:ext cx="7991630" cy="4872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2429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EF40CD-8501-D65D-2247-F1DAFDBF1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Eastern Caldera</a:t>
            </a:r>
          </a:p>
        </p:txBody>
      </p:sp>
    </p:spTree>
    <p:extLst>
      <p:ext uri="{BB962C8B-B14F-4D97-AF65-F5344CB8AC3E}">
        <p14:creationId xmlns:p14="http://schemas.microsoft.com/office/powerpoint/2010/main" val="27749108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1EE52B89-0F2D-06F3-D577-834F9813EC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0921" y="1501791"/>
            <a:ext cx="2992877" cy="248718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4F0A332-40C0-81FD-1186-91363F700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5737" y="1501791"/>
            <a:ext cx="2946436" cy="21587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6006FB1-23B9-5444-CC2F-78EEE3A417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3871" y="1501791"/>
            <a:ext cx="2920858" cy="221494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320F7F6-0FEB-909B-FE91-79E689F6C8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82040" y="4089610"/>
            <a:ext cx="3671759" cy="27683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09ABDB-0C4D-44CC-A3D0-4529D1D8D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MMSI </a:t>
            </a:r>
            <a:r>
              <a:rPr lang="en-US" b="0" i="0" dirty="0">
                <a:effectLst/>
                <a:latin typeface="Consolas" panose="020B0609020204030204" pitchFamily="49" charset="0"/>
              </a:rPr>
              <a:t>366345000 Research Vessel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8156654-66E0-ABFD-A6F8-72EB4D75C8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200" y="4167431"/>
            <a:ext cx="6482726" cy="2690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4806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3DC29F9C-54E5-E60C-0865-8C82839CB2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8092" y="1501791"/>
            <a:ext cx="2920858" cy="221494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18491B6-96ED-1936-F7DE-B794B8E474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5734" y="1501791"/>
            <a:ext cx="2891595" cy="21587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96B6CED-A3FA-273F-D0DB-D4D0BBC854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0920" y="1501791"/>
            <a:ext cx="2992877" cy="24871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74DD694-DB90-D52E-6FED-E8BFBE476F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90602" y="4089610"/>
            <a:ext cx="3665931" cy="27683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6D962D1-E634-5320-8E9E-848E062254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200" y="4081927"/>
            <a:ext cx="6482726" cy="269056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09ABDB-0C4D-44CC-A3D0-4529D1D8D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MMSI </a:t>
            </a:r>
            <a:r>
              <a:rPr lang="en-US" b="0" i="0" dirty="0">
                <a:effectLst/>
                <a:latin typeface="Consolas" panose="020B0609020204030204" pitchFamily="49" charset="0"/>
              </a:rPr>
              <a:t>367800100 Research Vessel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31331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7EF3814D-3DC1-C007-A66C-C6F6D4178A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7866" y="4089610"/>
            <a:ext cx="3665931" cy="276839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1876754-807D-B5B4-8CFB-89E6E16FD5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9242" y="1501791"/>
            <a:ext cx="2964555" cy="250247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752CF63-2770-E0F4-9C91-77C6BC6915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5734" y="1501791"/>
            <a:ext cx="2846725" cy="21587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2FE0DBB-8D66-BE54-E215-6AE3B9FC1B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8093" y="1501791"/>
            <a:ext cx="2920858" cy="221494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09ABDB-0C4D-44CC-A3D0-4529D1D8D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MMSI </a:t>
            </a:r>
            <a:r>
              <a:rPr lang="en-US" b="0" i="0" dirty="0">
                <a:effectLst/>
                <a:latin typeface="Consolas" panose="020B0609020204030204" pitchFamily="49" charset="0"/>
              </a:rPr>
              <a:t>369565000 Research Vessel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0DD6B30-997B-969C-4C5D-C2D90FF9BD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5467" y="4145586"/>
            <a:ext cx="6482726" cy="2690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8823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C5CEBCD8-C797-1805-8DC2-09155B3851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3057" y="4004344"/>
            <a:ext cx="3700741" cy="285365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1467DD-AFB2-89B3-60EE-750D7B9F8F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173994"/>
            <a:ext cx="6482726" cy="268400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24BB1C4-BDD5-BE9D-397F-A6FE89CC93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1732" y="1492087"/>
            <a:ext cx="3016521" cy="22955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80267EC-9F6D-3286-1674-9A697D83DD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5502" y="1492087"/>
            <a:ext cx="2877820" cy="22172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20594BB-D396-F907-C5B6-0CD0785124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24569" y="1492087"/>
            <a:ext cx="2929229" cy="251225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1E408F5-7180-0EA0-190D-AF10418A7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MMSI </a:t>
            </a:r>
            <a:r>
              <a:rPr lang="en-US" b="0" i="0" dirty="0">
                <a:effectLst/>
                <a:latin typeface="Consolas" panose="020B0609020204030204" pitchFamily="49" charset="0"/>
              </a:rPr>
              <a:t>538006456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b="0" i="0" dirty="0">
                <a:effectLst/>
                <a:latin typeface="Consolas" panose="020B0609020204030204" pitchFamily="49" charset="0"/>
              </a:rPr>
              <a:t>Cargo Vessel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42830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B6C50533-4FB4-2423-4B93-6D35CDDD24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3668" y="4004344"/>
            <a:ext cx="3770131" cy="284707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6AC2296-4748-D236-999E-8F3720729E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133990"/>
            <a:ext cx="6482726" cy="269056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6092A4E-0455-A4B5-E39C-856991A1A9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3812" y="1496939"/>
            <a:ext cx="2949510" cy="221725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A30BF7F-0888-F5BC-7B32-6D18254FD3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1734" y="1496940"/>
            <a:ext cx="3006836" cy="229067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D1987A8-FFDC-E85A-D127-11C5ECBEFF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57398" y="1496939"/>
            <a:ext cx="2996401" cy="250740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1E408F5-7180-0EA0-190D-AF10418A7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MMSI </a:t>
            </a:r>
            <a:r>
              <a:rPr lang="en-US" b="0" dirty="0">
                <a:effectLst/>
                <a:latin typeface="Consolas" panose="020B0609020204030204" pitchFamily="49" charset="0"/>
              </a:rPr>
              <a:t>356190000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b="0" i="0" dirty="0">
                <a:effectLst/>
                <a:latin typeface="Consolas" panose="020B0609020204030204" pitchFamily="49" charset="0"/>
              </a:rPr>
              <a:t>Cargo Vessel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07620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64DAEB-BFD5-729F-3F37-DF56FE234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6D975D-DA8C-1473-299F-364971C789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Long Timeframe Spectrogram for each MMSI</a:t>
            </a:r>
          </a:p>
          <a:p>
            <a:r>
              <a:rPr lang="en-US" dirty="0"/>
              <a:t>Speed over Range vs. Receive over Range</a:t>
            </a:r>
          </a:p>
          <a:p>
            <a:r>
              <a:rPr lang="en-US" dirty="0"/>
              <a:t>Speed, distance, timeframe distribution for each MMSI</a:t>
            </a:r>
          </a:p>
          <a:p>
            <a:r>
              <a:rPr lang="en-US" dirty="0"/>
              <a:t>Corrected Transmission loss</a:t>
            </a:r>
          </a:p>
        </p:txBody>
      </p:sp>
    </p:spTree>
    <p:extLst>
      <p:ext uri="{BB962C8B-B14F-4D97-AF65-F5344CB8AC3E}">
        <p14:creationId xmlns:p14="http://schemas.microsoft.com/office/powerpoint/2010/main" val="39375347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75B72702-268C-C1CD-C23F-C20E0D448B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3667" y="3999810"/>
            <a:ext cx="3770131" cy="285161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9F7B255-6965-4BF2-6198-40C2FB2F59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152548"/>
            <a:ext cx="6482726" cy="270545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B63AEA4-19E1-8C02-3C2F-C29CA80CE9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8311" y="1496939"/>
            <a:ext cx="2905488" cy="250740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FF3FF91-8265-89D9-06ED-3E4CE50899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96466" y="1496939"/>
            <a:ext cx="2836855" cy="22172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C4135C6-50E0-57AD-B945-38349C9CC9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31733" y="1496939"/>
            <a:ext cx="2973114" cy="22906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1E408F5-7180-0EA0-190D-AF10418A7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MMSI </a:t>
            </a:r>
            <a:r>
              <a:rPr lang="en-US" b="0" i="0" dirty="0">
                <a:effectLst/>
                <a:latin typeface="Consolas" panose="020B0609020204030204" pitchFamily="49" charset="0"/>
              </a:rPr>
              <a:t>372305000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b="0" i="0" dirty="0">
                <a:effectLst/>
                <a:latin typeface="Consolas" panose="020B0609020204030204" pitchFamily="49" charset="0"/>
              </a:rPr>
              <a:t>Cargo Vessel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35382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EF40CD-8501-D65D-2247-F1DAFDBF1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Central Caldera</a:t>
            </a:r>
          </a:p>
        </p:txBody>
      </p:sp>
    </p:spTree>
    <p:extLst>
      <p:ext uri="{BB962C8B-B14F-4D97-AF65-F5344CB8AC3E}">
        <p14:creationId xmlns:p14="http://schemas.microsoft.com/office/powerpoint/2010/main" val="23268246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74392C0E-549B-3BA2-5EB9-7C1CA51623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2037" y="4091674"/>
            <a:ext cx="3671759" cy="277279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1D8241D-B737-3D8B-3C8B-F8AA4E3E5F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170816"/>
            <a:ext cx="6482726" cy="269056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AD651EC-C313-DEDE-3B70-46E42AC314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3871" y="1501791"/>
            <a:ext cx="2966896" cy="221494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4D5D74A-68F9-E639-95FA-76D0EDFF73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3151" y="1501791"/>
            <a:ext cx="2916522" cy="21587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83E8AAC-7916-EEFD-D690-97A4D9DC61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60920" y="1501791"/>
            <a:ext cx="2992877" cy="24871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09ABDB-0C4D-44CC-A3D0-4529D1D8D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MMSI </a:t>
            </a:r>
            <a:r>
              <a:rPr lang="en-US" b="0" i="0" dirty="0">
                <a:effectLst/>
                <a:latin typeface="Consolas" panose="020B0609020204030204" pitchFamily="49" charset="0"/>
              </a:rPr>
              <a:t>366345000 Research Vessel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30916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A9E8467-A06F-E242-9057-9A863EA4B7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0921" y="1501791"/>
            <a:ext cx="2992877" cy="24871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5F8A8C1-B027-55EF-52FA-645E063C75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3151" y="1501791"/>
            <a:ext cx="2891595" cy="21587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9EABAB6-8473-7851-A69F-5F1E2749E1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3872" y="1501791"/>
            <a:ext cx="2920858" cy="221494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4392C0E-549B-3BA2-5EB9-7C1CA51623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82037" y="4091674"/>
            <a:ext cx="3671759" cy="277279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1D8241D-B737-3D8B-3C8B-F8AA4E3E5F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200" y="4170816"/>
            <a:ext cx="6482726" cy="269056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09ABDB-0C4D-44CC-A3D0-4529D1D8D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MMSI </a:t>
            </a:r>
            <a:r>
              <a:rPr lang="en-US" b="0" dirty="0">
                <a:effectLst/>
                <a:latin typeface="Consolas" panose="020B0609020204030204" pitchFamily="49" charset="0"/>
              </a:rPr>
              <a:t>367800100</a:t>
            </a:r>
            <a:r>
              <a:rPr lang="en-US" b="0" i="0" dirty="0">
                <a:effectLst/>
                <a:latin typeface="Consolas" panose="020B0609020204030204" pitchFamily="49" charset="0"/>
              </a:rPr>
              <a:t> Research Vessel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3177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645FE6E4-8CDD-33B3-0986-A067029911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873" y="1501791"/>
            <a:ext cx="2920858" cy="221494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DB6D852-A382-39A3-613C-7614002BBF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8021" y="1501791"/>
            <a:ext cx="2846725" cy="21587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6DCA8F9-A62B-5E81-D1DC-2E123C6DDB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7360" y="1501791"/>
            <a:ext cx="2946436" cy="24871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E91EBB1-5896-6202-CCE9-7B4BAD96D0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4162945"/>
            <a:ext cx="6482726" cy="269056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C71EB76-A833-C044-1613-F5201950F6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6200" y="4091674"/>
            <a:ext cx="3677596" cy="277279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09ABDB-0C4D-44CC-A3D0-4529D1D8D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MMSI </a:t>
            </a:r>
            <a:r>
              <a:rPr lang="en-US" b="0" i="0" dirty="0">
                <a:effectLst/>
                <a:latin typeface="Consolas" panose="020B0609020204030204" pitchFamily="49" charset="0"/>
              </a:rPr>
              <a:t>369565000 Research Vessel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33597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3D0F040B-2F9A-975F-D13F-3CB55E7402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173994"/>
            <a:ext cx="6482726" cy="268400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ABB78BD-669B-2E63-1C17-10A14516C8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3666" y="4008862"/>
            <a:ext cx="3770132" cy="284256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BF28423-7A95-05FE-871B-23C87D6B58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8310" y="1496939"/>
            <a:ext cx="2905490" cy="24918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9AFB8E5-C854-3661-612C-7F0A76AFEB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96465" y="1496939"/>
            <a:ext cx="2877820" cy="221725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C26E2BD-61BA-E078-51F4-3FD10366BB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31732" y="1496939"/>
            <a:ext cx="3010145" cy="22906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1E408F5-7180-0EA0-190D-AF10418A7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MMSI </a:t>
            </a:r>
            <a:r>
              <a:rPr lang="en-US" b="0" i="0" dirty="0">
                <a:effectLst/>
                <a:latin typeface="Consolas" panose="020B0609020204030204" pitchFamily="49" charset="0"/>
              </a:rPr>
              <a:t>356190000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b="0" i="0" dirty="0">
                <a:effectLst/>
                <a:latin typeface="Consolas" panose="020B0609020204030204" pitchFamily="49" charset="0"/>
              </a:rPr>
              <a:t>Cargo Vessel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05833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820F27D1-C4C3-1B57-B32F-B5BC59FEA4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173994"/>
            <a:ext cx="6431338" cy="268400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E9C154D-D0BA-81F2-F238-B5D2D30051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9650" y="4008862"/>
            <a:ext cx="3764148" cy="284256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9CE5764-3CB2-881B-FEBB-F8BDABDEA5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1730" y="1496939"/>
            <a:ext cx="2930792" cy="229067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56BEC1C-820B-475E-991D-B9CB2C6141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7429" y="1496939"/>
            <a:ext cx="2836855" cy="22172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0408E27-08BB-7D69-7943-B25B3E6E93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66280" y="1496939"/>
            <a:ext cx="2887518" cy="24918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1E408F5-7180-0EA0-190D-AF10418A7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MMSI </a:t>
            </a:r>
            <a:r>
              <a:rPr lang="en-US" b="0" i="0" dirty="0">
                <a:effectLst/>
                <a:latin typeface="Consolas" panose="020B0609020204030204" pitchFamily="49" charset="0"/>
              </a:rPr>
              <a:t>372305000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b="0" i="0" dirty="0">
                <a:effectLst/>
                <a:latin typeface="Consolas" panose="020B0609020204030204" pitchFamily="49" charset="0"/>
              </a:rPr>
              <a:t>Cargo Vessel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05653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2B5877C5-2399-3D01-600D-341E0125A1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173992"/>
            <a:ext cx="6431339" cy="268400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B668F9B-D181-6EA9-8AE3-3A0DC714E2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9650" y="4015440"/>
            <a:ext cx="3764148" cy="284256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F99A3A7-15A6-58CB-FC6C-87FD149075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8308" y="1496939"/>
            <a:ext cx="2905490" cy="24918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0E84E0C-0753-E159-FD2B-9BB3780E64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0860" y="1496939"/>
            <a:ext cx="2903424" cy="221725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31D97D8-419A-EC6E-C9B1-831EF4F47B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31730" y="1496939"/>
            <a:ext cx="2994275" cy="22906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1E408F5-7180-0EA0-190D-AF10418A7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MMSI </a:t>
            </a:r>
            <a:r>
              <a:rPr lang="en-US" b="0" i="0" dirty="0">
                <a:effectLst/>
                <a:latin typeface="Consolas" panose="020B0609020204030204" pitchFamily="49" charset="0"/>
              </a:rPr>
              <a:t>372305000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b="0" i="0" dirty="0">
                <a:effectLst/>
                <a:latin typeface="Consolas" panose="020B0609020204030204" pitchFamily="49" charset="0"/>
              </a:rPr>
              <a:t>Cargo Vessel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39410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C440A-CC27-759E-5C62-DD300B717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C14D1B-392F-9A20-A00A-C807FBFB00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0088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9A248-7F0C-82FB-76B7-4176EEFF4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CE6A09-9619-D583-DE6D-553F6DB8FB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49416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EF40CD-8501-D65D-2247-F1DAFDBF1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Axial Base</a:t>
            </a:r>
          </a:p>
        </p:txBody>
      </p:sp>
    </p:spTree>
    <p:extLst>
      <p:ext uri="{BB962C8B-B14F-4D97-AF65-F5344CB8AC3E}">
        <p14:creationId xmlns:p14="http://schemas.microsoft.com/office/powerpoint/2010/main" val="2764921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271773-E48C-C02E-6025-FA4D161E0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905E1E-D286-F805-A31A-E650C9C691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7686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27D754-643D-9CFB-3DF2-64222D616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AB5EDF-E946-2520-8FE0-ACA154A7A7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6964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09CBFB-1BF4-AD3F-1DAA-A0EA6BD2F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ADC40F-2334-B9F3-74E5-B43B49EC3D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9454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CEF05D-5938-08D1-FC7B-CEECD42F0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DBDDC9-D72D-270D-85CE-996856C890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7540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058237-41C0-0D66-BC29-D0D7F7420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CBF47A-8094-FAE7-F3C4-62BA68F6C6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6115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225BF-313C-CCD5-724F-DBE5873AB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9CAA58-A195-C4DB-B743-268E8AEB98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1674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285209-FB61-174D-70AC-F7C65376F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8D3B7D-E123-78C2-E4B5-77A8560999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8374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2E5889-CADE-27D7-0F0B-211D70F686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3C2989-3316-74F5-0E8D-226CDF74B3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34121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A90F3-A387-AB19-2DFE-09A27EC644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36DCED-1043-9C0F-FA4E-3F807723BD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1881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7B5C0-23F5-263C-7813-3A1D0CD8B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70F427-FD71-284C-F7FE-95FC050D61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4605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9A1B65C5-DE8C-18BF-7D0A-95F7104B3F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870" y="1501791"/>
            <a:ext cx="2907428" cy="221494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2FB21E0-5E1A-899C-99F4-4E0D11D25A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5737" y="1501791"/>
            <a:ext cx="2920858" cy="221494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998FA3C-22AB-1856-A7E6-B95EE7BABB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7364" y="1501791"/>
            <a:ext cx="2946436" cy="24871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09ABDB-0C4D-44CC-A3D0-4529D1D8D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MMSI </a:t>
            </a:r>
            <a:r>
              <a:rPr lang="en-US" b="0" i="0" dirty="0">
                <a:effectLst/>
                <a:latin typeface="Consolas" panose="020B0609020204030204" pitchFamily="49" charset="0"/>
              </a:rPr>
              <a:t>366345000 Research Vessel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96D8EF-BD5D-0071-25A8-965FF0AD82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4010923"/>
            <a:ext cx="6482726" cy="26905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40AF12C-972C-665C-CB06-1F822ED7AC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85256" y="4089610"/>
            <a:ext cx="3568544" cy="2690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09581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956A66-9866-8613-BCC4-E1F421648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B12127-14E5-3247-8F49-40194021D1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1321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D4FD2-63E5-3FCD-38C9-49C7D930F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MMSI </a:t>
            </a:r>
            <a:r>
              <a:rPr lang="en-US" b="0" i="0" dirty="0">
                <a:effectLst/>
                <a:latin typeface="Consolas" panose="020B0609020204030204" pitchFamily="49" charset="0"/>
              </a:rPr>
              <a:t>366345000 Research Vessel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76FDD0-2AF5-A828-C1FB-D007C2E8DD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9885" y="1924050"/>
            <a:ext cx="8092115" cy="49339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DA92BEE-F9A6-1EE1-B79D-8B9D2EA4CC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924050"/>
            <a:ext cx="1486107" cy="1105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3837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0ADB29EB-172F-795F-76FE-CEC8109A2E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365" y="1501791"/>
            <a:ext cx="2972435" cy="250913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804EB03-23F4-A280-634A-DDE9D9D56E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6194" y="1501791"/>
            <a:ext cx="2920858" cy="221494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735ADD3-5388-41EE-EED9-6EA0627171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1734" y="1501791"/>
            <a:ext cx="2948571" cy="223595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0E32233-E4AE-86AD-C3EE-089EAE5A64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83669" y="4010922"/>
            <a:ext cx="3770131" cy="284707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6280719-CD74-5122-ACCF-473D5193D7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200" y="4010922"/>
            <a:ext cx="6482726" cy="269056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DE85543-0952-405A-E2C4-9BFE6C726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MMSI </a:t>
            </a:r>
            <a:r>
              <a:rPr lang="en-US" b="0" i="0" dirty="0">
                <a:effectLst/>
                <a:latin typeface="Consolas" panose="020B0609020204030204" pitchFamily="49" charset="0"/>
              </a:rPr>
              <a:t>367241000 Research Vessel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14493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1DDC712C-40B2-9053-DD11-DD47628D9D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3669" y="4010922"/>
            <a:ext cx="3770131" cy="284707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D1B1B1B-4011-D5C6-38B2-5378F09B7A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365" y="1501791"/>
            <a:ext cx="2972435" cy="250913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1959417-A123-B652-908E-8DE5EDDA0E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6952" y="1504331"/>
            <a:ext cx="2917508" cy="221240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1AF65CD-D51F-19EC-601D-9C2B73FB70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1734" y="1501791"/>
            <a:ext cx="2948571" cy="223595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1D83EF3-F580-419A-716D-26875B3E5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MMSI </a:t>
            </a:r>
            <a:r>
              <a:rPr lang="en-US" b="0" i="0" dirty="0">
                <a:effectLst/>
                <a:latin typeface="Consolas" panose="020B0609020204030204" pitchFamily="49" charset="0"/>
              </a:rPr>
              <a:t>367800100 Research Vessel</a:t>
            </a:r>
            <a:endParaRPr lang="en-US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75C2BCA-A2DF-6460-3051-F4201B2A20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200" y="4160853"/>
            <a:ext cx="6482726" cy="2690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4821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25626897-2B65-FCEE-BB8D-9F2CB3110E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145970"/>
            <a:ext cx="6482726" cy="270545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6A1256C-C2E5-AA8E-30E7-B2DB0F54C7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3669" y="4004344"/>
            <a:ext cx="3770131" cy="284707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0F544BC-F493-8A61-0D25-DB48A2E0AC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3812" y="1501791"/>
            <a:ext cx="2830647" cy="221240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CF18F40-F55C-E7BE-ED0B-FB4A7C3747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1734" y="1501792"/>
            <a:ext cx="2930790" cy="229067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F7A3799-BF66-7EDF-4E9E-04CF20B565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23010" y="1501791"/>
            <a:ext cx="2930790" cy="250913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1E408F5-7180-0EA0-190D-AF10418A7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MMSI </a:t>
            </a:r>
            <a:r>
              <a:rPr lang="en-US" b="0" dirty="0">
                <a:effectLst/>
                <a:latin typeface="Consolas" panose="020B0609020204030204" pitchFamily="49" charset="0"/>
              </a:rPr>
              <a:t>356190000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b="0" i="0" dirty="0">
                <a:effectLst/>
                <a:latin typeface="Consolas" panose="020B0609020204030204" pitchFamily="49" charset="0"/>
              </a:rPr>
              <a:t>Cargo Vessel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06886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D715154-B0C2-8B03-B96F-59EA972653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9884" y="1924050"/>
            <a:ext cx="8092116" cy="493395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149EAE57-310A-0458-0789-57928A8010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MMSI </a:t>
            </a:r>
            <a:r>
              <a:rPr lang="en-US" b="0" dirty="0">
                <a:effectLst/>
                <a:latin typeface="Consolas" panose="020B0609020204030204" pitchFamily="49" charset="0"/>
              </a:rPr>
              <a:t>356190000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b="0" i="0" dirty="0">
                <a:effectLst/>
                <a:latin typeface="Consolas" panose="020B0609020204030204" pitchFamily="49" charset="0"/>
              </a:rPr>
              <a:t>Cargo Vessel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11105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1362</TotalTime>
  <Words>125</Words>
  <Application>Microsoft Office PowerPoint</Application>
  <PresentationFormat>Widescreen</PresentationFormat>
  <Paragraphs>31</Paragraphs>
  <Slides>40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5" baseType="lpstr">
      <vt:lpstr>Arial</vt:lpstr>
      <vt:lpstr>Calibri</vt:lpstr>
      <vt:lpstr>Calibri Light</vt:lpstr>
      <vt:lpstr>Consolas</vt:lpstr>
      <vt:lpstr>Office Theme</vt:lpstr>
      <vt:lpstr>May 23rd Meeting</vt:lpstr>
      <vt:lpstr>PowerPoint Presentation</vt:lpstr>
      <vt:lpstr>Axial Base</vt:lpstr>
      <vt:lpstr>MMSI 366345000 Research Vessel</vt:lpstr>
      <vt:lpstr>MMSI 366345000 Research Vessel</vt:lpstr>
      <vt:lpstr>MMSI 367241000 Research Vessel</vt:lpstr>
      <vt:lpstr>MMSI 367800100 Research Vessel</vt:lpstr>
      <vt:lpstr>MMSI 356190000 Cargo Vessel</vt:lpstr>
      <vt:lpstr>MMSI 356190000 Cargo Vessel</vt:lpstr>
      <vt:lpstr>MMSI 352358000 Cargo Vessel</vt:lpstr>
      <vt:lpstr>MMSI 352358000 Cargo Vessel</vt:lpstr>
      <vt:lpstr>MMSI 373483000 Cargo Vessel</vt:lpstr>
      <vt:lpstr>MMSI 373483000 Cargo Vessel</vt:lpstr>
      <vt:lpstr>Eastern Caldera</vt:lpstr>
      <vt:lpstr>MMSI 366345000 Research Vessel</vt:lpstr>
      <vt:lpstr>MMSI 367800100 Research Vessel</vt:lpstr>
      <vt:lpstr>MMSI 369565000 Research Vessel</vt:lpstr>
      <vt:lpstr>MMSI 538006456 Cargo Vessel</vt:lpstr>
      <vt:lpstr>MMSI 356190000 Cargo Vessel</vt:lpstr>
      <vt:lpstr>MMSI 372305000 Cargo Vessel</vt:lpstr>
      <vt:lpstr>Central Caldera</vt:lpstr>
      <vt:lpstr>MMSI 366345000 Research Vessel</vt:lpstr>
      <vt:lpstr>MMSI 367800100 Research Vessel</vt:lpstr>
      <vt:lpstr>MMSI 369565000 Research Vessel</vt:lpstr>
      <vt:lpstr>MMSI 356190000 Cargo Vessel</vt:lpstr>
      <vt:lpstr>MMSI 372305000 Cargo Vessel</vt:lpstr>
      <vt:lpstr>MMSI 372305000 Cargo Vessel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May 23rd Meeting</dc:title>
  <dc:creator>Ainsley T. Lai</dc:creator>
  <cp:lastModifiedBy>Ainsley T. Lai</cp:lastModifiedBy>
  <cp:revision>4</cp:revision>
  <dcterms:created xsi:type="dcterms:W3CDTF">2023-05-19T21:51:26Z</dcterms:created>
  <dcterms:modified xsi:type="dcterms:W3CDTF">2023-05-23T18:35:49Z</dcterms:modified>
</cp:coreProperties>
</file>